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4" r:id="rId2"/>
    <p:sldId id="256" r:id="rId3"/>
    <p:sldId id="257" r:id="rId4"/>
    <p:sldId id="259" r:id="rId5"/>
    <p:sldId id="260" r:id="rId6"/>
    <p:sldId id="261" r:id="rId7"/>
    <p:sldId id="263" r:id="rId8"/>
    <p:sldId id="280" r:id="rId9"/>
    <p:sldId id="281" r:id="rId10"/>
    <p:sldId id="282" r:id="rId11"/>
    <p:sldId id="283" r:id="rId12"/>
    <p:sldId id="274" r:id="rId13"/>
    <p:sldId id="28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00FF"/>
    <a:srgbClr val="3333FF"/>
    <a:srgbClr val="CC00CC"/>
    <a:srgbClr val="66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9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287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2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912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5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25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3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7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9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8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3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0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9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8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8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" y="-144162"/>
            <a:ext cx="91440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5411450"/>
            <a:ext cx="4724400" cy="14465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544621">
            <a:off x="-57737" y="569134"/>
            <a:ext cx="1999654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728888">
            <a:off x="7117071" y="601310"/>
            <a:ext cx="1994905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5943600" y="1474314"/>
            <a:ext cx="381000" cy="12116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951094"/>
            <a:ext cx="6705600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Log Out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6038"/>
            <a:ext cx="9144000" cy="7921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সতর্কতাঃ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4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1135"/>
            <a:ext cx="9144000" cy="48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350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1"/>
            <a:ext cx="9144000" cy="495027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191000" y="1474314"/>
            <a:ext cx="1752600" cy="16498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951094"/>
            <a:ext cx="8763000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অনুরোধে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Application 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6038"/>
            <a:ext cx="9144000" cy="7921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সতর্কতাঃ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5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61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মূল্যায়ণঃ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524000"/>
            <a:ext cx="8763000" cy="4724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4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>
              <a:lnSpc>
                <a:spcPct val="114000"/>
              </a:lnSpc>
            </a:pP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2য় </a:t>
            </a:r>
            <a:r>
              <a:rPr lang="en-US" sz="40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40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14000"/>
              </a:lnSpc>
            </a:pP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3য় </a:t>
            </a:r>
            <a:r>
              <a:rPr lang="en-US" sz="40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40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ধাপগুলো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14000"/>
              </a:lnSpc>
            </a:pP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4র্থ </a:t>
            </a:r>
            <a:r>
              <a:rPr lang="en-US" sz="40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40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ইউজার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নেইম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14000"/>
              </a:lnSpc>
            </a:pP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5ম </a:t>
            </a:r>
            <a:r>
              <a:rPr lang="en-US" sz="40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40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3213038"/>
      </p:ext>
    </p:extLst>
  </p:cSld>
  <p:clrMapOvr>
    <a:masterClrMapping/>
  </p:clrMapOvr>
  <p:transition spd="slow">
    <p:pull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2819400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জোড়া কাজ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905000"/>
            <a:ext cx="63246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একটি ই-মেইল খুলতে কী কী লাগবে তা লিখ।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95600"/>
            <a:ext cx="3505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3999" cy="6886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24384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b="1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990600"/>
            <a:ext cx="8915400" cy="2286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খুলবে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বার্তা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পাঠাবে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3276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fazorali88@gmail.com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23007"/>
      </p:ext>
    </p:extLst>
  </p:cSld>
  <p:clrMapOvr>
    <a:masterClrMapping/>
  </p:clrMapOvr>
  <p:transition spd="slow">
    <p:cover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5485" y="1272435"/>
            <a:ext cx="5981700" cy="504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981200" y="762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0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  <p:sndAc>
          <p:stSnd loop="1">
            <p:snd r:embed="rId2" name="applause.wav"/>
          </p:stSnd>
        </p:sndAc>
      </p:transition>
    </mc:Choice>
    <mc:Fallback xmlns="">
      <p:transition spd="slow">
        <p:fade/>
        <p:sndAc>
          <p:stSnd loop="1"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2438400" cy="26306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600" y="4343400"/>
            <a:ext cx="3934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ফজর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বেরুয়ান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উচচ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আটঘরিয়া,পাবনা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1066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5029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রাখা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76400"/>
            <a:ext cx="3124200" cy="3352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0" y="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spc="150" dirty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1143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0" y="1143000"/>
            <a:ext cx="0" cy="548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00600" y="2057400"/>
            <a:ext cx="0" cy="291318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3400" y="2057400"/>
            <a:ext cx="0" cy="291318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7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  <p:sndAc>
          <p:stSnd loop="1">
            <p:snd r:embed="rId2" name="applause.wav"/>
          </p:stSnd>
        </p:sndAc>
      </p:transition>
    </mc:Choice>
    <mc:Fallback xmlns="">
      <p:transition spd="slow">
        <p:split orient="vert"/>
        <p:sndAc>
          <p:stSnd loop="1"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1"/>
            <a:ext cx="4368800" cy="4343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65700" y="5791200"/>
            <a:ext cx="38862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8282" y="5791200"/>
            <a:ext cx="38862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অনিরাপদ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1"/>
            <a:ext cx="457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79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741218"/>
            <a:ext cx="9181779" cy="6116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-20782"/>
            <a:ext cx="9116291" cy="762000"/>
          </a:xfrm>
          <a:solidFill>
            <a:schemeClr val="tx1"/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990600"/>
            <a:ext cx="89154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10100" y="2971800"/>
            <a:ext cx="0" cy="1905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59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-40061"/>
            <a:ext cx="5500863" cy="6898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295400"/>
            <a:ext cx="8915400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en-US" sz="4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742950" indent="-742950" algn="l">
              <a:lnSpc>
                <a:spcPct val="114000"/>
              </a:lnSpc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শক্তিশালী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কী তা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l">
              <a:lnSpc>
                <a:spcPct val="114000"/>
              </a:lnSpc>
              <a:buFont typeface="+mj-lt"/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l">
              <a:lnSpc>
                <a:spcPct val="114000"/>
              </a:lnSpc>
              <a:buFont typeface="+mj-lt"/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সাইটসমূহ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সতর্কতার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85563"/>
      </p:ext>
    </p:extLst>
  </p:cSld>
  <p:clrMapOvr>
    <a:masterClrMapping/>
  </p:clrMapOvr>
  <p:transition spd="slow">
    <p:push dir="u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792162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বৈশিষ্ট্যসমূহঃ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219200"/>
            <a:ext cx="2919845" cy="1844386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endParaRPr lang="en-US" sz="5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" pitchFamily="2" charset="0"/>
                <a:cs typeface="Nikosh" pitchFamily="2" charset="0"/>
              </a:rPr>
              <a:t>A-Z, a-z,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57800" y="1219200"/>
            <a:ext cx="2919845" cy="18443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5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" pitchFamily="2" charset="0"/>
                <a:cs typeface="Nikosh" pitchFamily="2" charset="0"/>
              </a:rPr>
              <a:t>0 - 9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200400"/>
            <a:ext cx="8077201" cy="16002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54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latin typeface="Nikosh" pitchFamily="2" charset="0"/>
                <a:cs typeface="Nikosh" pitchFamily="2" charset="0"/>
              </a:rPr>
              <a:t>@, #, %, &amp;, $, *, !, _, =, +, ?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1816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</a:rPr>
              <a:t>সংখ্যা,অক্ষর, প্রতীকের সমনবয়ে গঠিত পাসওয়ার্ডই শক্তিশালী পাসওয়ার্ড।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664525"/>
            <a:ext cx="9144000" cy="513805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943600" y="1474314"/>
            <a:ext cx="1295400" cy="17260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400" y="951094"/>
            <a:ext cx="4828585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অপরিচিত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বানানো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6038"/>
            <a:ext cx="9144000" cy="7921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সতর্কতাঃ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1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5934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H="1">
            <a:off x="3505200" y="1474314"/>
            <a:ext cx="2438400" cy="20308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400" y="951094"/>
            <a:ext cx="4828585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একান্ত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6038"/>
            <a:ext cx="9144000" cy="7921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সতর্কতাঃ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2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89212"/>
            <a:ext cx="6629400" cy="54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4955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1931883"/>
            <a:ext cx="6668431" cy="4706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66671"/>
            <a:ext cx="3781953" cy="163852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943600" y="1474314"/>
            <a:ext cx="381000" cy="12116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951094"/>
            <a:ext cx="6705600" cy="52322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Privacy &gt; Only me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মুডে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46038"/>
            <a:ext cx="9144000" cy="7921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সতর্কতাঃ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86200" y="3048000"/>
            <a:ext cx="2438400" cy="20308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12276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476</TotalTime>
  <Words>241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Nikosh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নিচের ছবি দুইটি ভালোভাবে লক্ষ্য করঃ</vt:lpstr>
      <vt:lpstr>পাঠ ঘোষণা</vt:lpstr>
      <vt:lpstr>শিখনফলঃ</vt:lpstr>
      <vt:lpstr>শক্তিশালী পাসওয়ার্ডের বৈশিষ্ট্যসমূহঃ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মূল্যায়ণঃ একক কাজ</vt:lpstr>
      <vt:lpstr>PowerPoint Presentation</vt:lpstr>
      <vt:lpstr>বাড়ির কাজঃ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Rana</dc:creator>
  <cp:lastModifiedBy>DOEL</cp:lastModifiedBy>
  <cp:revision>106</cp:revision>
  <dcterms:created xsi:type="dcterms:W3CDTF">2006-08-16T00:00:00Z</dcterms:created>
  <dcterms:modified xsi:type="dcterms:W3CDTF">2019-04-15T10:11:19Z</dcterms:modified>
</cp:coreProperties>
</file>